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85" r:id="rId17"/>
    <p:sldId id="276" r:id="rId18"/>
    <p:sldId id="639" r:id="rId19"/>
    <p:sldId id="266" r:id="rId20"/>
    <p:sldId id="267" r:id="rId21"/>
    <p:sldId id="268" r:id="rId22"/>
    <p:sldId id="269" r:id="rId23"/>
    <p:sldId id="278" r:id="rId24"/>
    <p:sldId id="286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方正跃进简体" panose="02000000000000000000" pitchFamily="2" charset="-122"/>
      <p:regular r:id="rId35"/>
    </p:embeddedFont>
    <p:embeddedFont>
      <p:font typeface="华康俪金黑W8(P)" panose="020B0800000000000000" pitchFamily="34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85"/>
            <p14:sldId id="276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24" autoAdjust="0"/>
  </p:normalViewPr>
  <p:slideViewPr>
    <p:cSldViewPr snapToGrid="0">
      <p:cViewPr varScale="1">
        <p:scale>
          <a:sx n="109" d="100"/>
          <a:sy n="109" d="100"/>
        </p:scale>
        <p:origin x="948" y="96"/>
      </p:cViewPr>
      <p:guideLst/>
    </p:cSldViewPr>
  </p:slideViewPr>
  <p:outlineViewPr>
    <p:cViewPr>
      <p:scale>
        <a:sx n="50" d="100"/>
        <a:sy n="50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2C985-BD56-4BDF-A81A-25A394E20D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211221D-9890-44E9-ADD3-30D867AF0B69}"/>
              </a:ext>
            </a:extLst>
          </p:cNvPr>
          <p:cNvSpPr/>
          <p:nvPr/>
        </p:nvSpPr>
        <p:spPr>
          <a:xfrm>
            <a:off x="197750" y="1067279"/>
            <a:ext cx="40527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战略思想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放眼全局，注重战役间的协调配合。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针对不同情况制定不同的战略方针。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以攻打重点目标统率战役全局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A400D-AA6D-43A8-8A25-895F2B0C4E4D}"/>
              </a:ext>
            </a:extLst>
          </p:cNvPr>
          <p:cNvSpPr/>
          <p:nvPr/>
        </p:nvSpPr>
        <p:spPr>
          <a:xfrm>
            <a:off x="5469572" y="847095"/>
            <a:ext cx="3591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战术思想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分割敌人，各个击破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攻城</a:t>
            </a:r>
            <a:r>
              <a:rPr lang="en-US" altLang="zh-CN" dirty="0"/>
              <a:t>(</a:t>
            </a:r>
            <a:r>
              <a:rPr lang="zh-CN" altLang="zh-CN" dirty="0"/>
              <a:t>围点</a:t>
            </a:r>
            <a:r>
              <a:rPr lang="en-US" altLang="zh-CN" dirty="0"/>
              <a:t>)</a:t>
            </a:r>
            <a:r>
              <a:rPr lang="zh-CN" altLang="zh-CN" dirty="0"/>
              <a:t>与打援、牵制相结合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军事打击为主，辅之以政治攻势</a:t>
            </a:r>
            <a:endParaRPr lang="en-US" altLang="zh-CN" dirty="0"/>
          </a:p>
          <a:p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兵民是胜利之本”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18" y="1333379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B6196F-CE67-4E89-B992-65AF74E353B0}"/>
              </a:ext>
            </a:extLst>
          </p:cNvPr>
          <p:cNvSpPr/>
          <p:nvPr/>
        </p:nvSpPr>
        <p:spPr>
          <a:xfrm>
            <a:off x="4340268" y="4471059"/>
            <a:ext cx="4402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CC7E36-2912-402E-8DB4-5D7659E4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8445"/>
            <a:ext cx="4164903" cy="30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“</a:t>
            </a:r>
            <a:r>
              <a:rPr lang="zh-CN" altLang="en-US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  <a:r>
              <a:rPr lang="en-US" altLang="zh-CN" sz="16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”</a:t>
            </a:r>
            <a:endParaRPr lang="zh-CN" altLang="en-US" sz="1600" b="0" dirty="0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-1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59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945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49B96A-CB0F-4BEE-9A42-500A69CDCD22}"/>
              </a:ext>
            </a:extLst>
          </p:cNvPr>
          <p:cNvSpPr/>
          <p:nvPr/>
        </p:nvSpPr>
        <p:spPr>
          <a:xfrm>
            <a:off x="3072912" y="4572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8ECEC-C5A0-4176-ABAD-25B66FD6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328" y="3962400"/>
            <a:ext cx="2114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2002686"/>
            <a:ext cx="3840085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0363" r="24068" b="27758"/>
          <a:stretch/>
        </p:blipFill>
        <p:spPr>
          <a:xfrm>
            <a:off x="5691447" y="1650076"/>
            <a:ext cx="2238895" cy="35578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5" y="768926"/>
            <a:ext cx="3840085" cy="5663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pPr>
              <a:lnSpc>
                <a:spcPct val="150000"/>
              </a:lnSpc>
            </a:pP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1721</Words>
  <Application>Microsoft Office PowerPoint</Application>
  <PresentationFormat>全屏显示(4:3)</PresentationFormat>
  <Paragraphs>94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等线</vt:lpstr>
      <vt:lpstr>方正跃进简体</vt:lpstr>
      <vt:lpstr>Calibri Light</vt:lpstr>
      <vt:lpstr>华康俪金黑W8(P)</vt:lpstr>
      <vt:lpstr>Calibri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PowerPoint 演示文稿</vt:lpstr>
      <vt:lpstr>PowerPoint 演示文稿</vt:lpstr>
      <vt:lpstr>PowerPoint 演示文稿</vt:lpstr>
      <vt:lpstr>作品思想 </vt:lpstr>
      <vt:lpstr>PowerPoint 演示文稿</vt:lpstr>
      <vt:lpstr>作品思想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5</cp:revision>
  <dcterms:created xsi:type="dcterms:W3CDTF">2019-04-02T14:16:15Z</dcterms:created>
  <dcterms:modified xsi:type="dcterms:W3CDTF">2019-04-03T08:44:44Z</dcterms:modified>
</cp:coreProperties>
</file>